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64853-46D7-A01E-8B3C-3769E9E05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D8A357-DF57-C7F6-39AE-004F17F7C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AEE8FA-8DA4-1770-4ECE-42D961D1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D06F01-6887-AE08-8B1D-422B17CD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25A87-56C7-A152-B76A-D26D30CA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93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7A753-2108-FE17-CABB-9DA8F30D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5F1E8C-C862-6CB8-B2ED-6EF4A2D11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6A0D45-B05D-B8E1-58D8-6EF20A65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5D7748-AF10-8F74-E079-D9F72D9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CBA4B2-568A-76AB-FAE9-0E596B3C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81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C4EFD2B-E500-B2DF-BF5F-39F8501A4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1204E0-04BD-2A5B-0781-3B8519228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C3699D-6584-AE08-CA9E-CF6C9714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4F253D-8A18-A44F-A86B-2C0B8CD1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C74074-E09F-4B8D-3E7B-A49AA0BD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91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C98AD-2A5F-C2AC-8036-9D786BC0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044560-05BC-92A6-DD0B-36D72DDF9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C0DABD-2F77-06CD-29B9-EB3880FA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AEF94D-5D07-6CF1-6D9E-3081B852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23FFF1-911E-38F6-F42F-3614865F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02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BDC99-6EA5-B6F9-33E4-5608AE8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5E4523-9C94-A475-7BE5-AF344CC2A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CC7A73-7F73-BA64-B69A-722A0DB5F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3F99A8-CA41-92C7-89B4-40CFB35B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2DB39-FA2E-7371-E874-B7B79409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25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B3F92-831B-2F62-14AD-40DDF993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D225B-8B5E-4E15-D50F-6393ADEEF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9DF8ED-040D-753F-F53A-CF0A95B11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94AF2D-4EB0-62BE-72FA-0B49D5F2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321582-A281-24C3-CB4D-33C9DD44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A97DE2-035E-FCB0-A51E-5DEE0415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13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68F70-0F16-B70D-5C1B-4329F303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695953-C64D-7305-9EB2-FA86B3B77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CD565A-8954-28EB-EB41-7DDD8E99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C73397-82F7-15AE-83EA-F5701E36A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EC4E81-0566-DD6A-EA2C-7AF9DACC4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2CDFD7-9E15-5928-9780-F46E06D4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04B674-F81F-87C3-1E2F-90144B69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6A91E7-9FC3-F744-A399-A34277A9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68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D72B6-7D78-7331-1F1E-AEB956A6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912570-9EEA-3A84-9A3C-1D8383BF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E8A826-F755-7822-CBD3-185E875D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840B86-164F-75A9-BB1D-3DCBD128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36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B415A2-4863-988A-4655-EB3540C2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E670F9-0A2F-F9E0-2383-C38DF6FB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CF245B-965F-1B8D-5F04-4E2BED5E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07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F917C-5A00-E545-0171-CAA67615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EF705C-E860-7444-9EB2-4EF2A48A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6836F0-02D1-7053-89BA-37CA26FDB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E4F665-56AF-681B-4DA1-6E9C5622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5AA87D-A980-3D68-56A6-167F96A2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29053B-0F1D-1F1E-B4A0-606FE07D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63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39829-2B76-9482-3D67-CD0ED0BF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744E10-7779-E4A3-6F4C-CB652F132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1691FC-CD38-E111-5545-C056E704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80D6D7-3012-37F7-F0B3-1D0D7ADA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0E89F4-1E60-BEAB-D43B-C8D603EE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AA70EF-78BA-E0DB-CDD3-08B78BD2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35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38505-3483-23BA-D9C1-0A641885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E1066C-58D3-4466-094E-2371D7FE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F76FB2-E1F0-F48C-5135-E7A4DBFFA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BAC07-2BE3-4AB1-9307-5B178E569C6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C4795F-9CDB-737E-A93F-9244E8421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0438A-3942-0134-4505-52A7F94EC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9637F-0F61-42F5-8D93-7CC957025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81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929C5-8849-E9F5-0CF6-5DEB2B478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431B4D-8794-1EDD-09DB-B383E7CB5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5590A3-4B5F-3A4D-0A7E-87C5EF766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6" y="0"/>
            <a:ext cx="10912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3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82840A-FDAF-C1E1-C1E9-D232DD3E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3" y="0"/>
            <a:ext cx="11482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6585E1-4EBA-362F-1CD3-76F033018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B62B2-F8A8-DFE4-9DEB-F89E66D0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5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667E5D-49C0-8361-F785-1D8A5071E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622"/>
            <a:ext cx="12192000" cy="56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795618-0982-F7C7-629A-1A0DB497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0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122824-8464-38D1-AACA-52586E14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A9667E-3FDC-55F6-A16F-46983065D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4" y="32100"/>
            <a:ext cx="10491952" cy="6793799"/>
          </a:xfrm>
        </p:spPr>
      </p:pic>
    </p:spTree>
    <p:extLst>
      <p:ext uri="{BB962C8B-B14F-4D97-AF65-F5344CB8AC3E}">
        <p14:creationId xmlns:p14="http://schemas.microsoft.com/office/powerpoint/2010/main" val="257027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4A3C86-CE6B-8CCE-8D30-42B527C6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741E9-C586-6363-08D3-40669908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0"/>
            <a:ext cx="11974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0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D49302-B8DE-6993-6D61-A4C50994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1" y="0"/>
            <a:ext cx="118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B388AA-51F1-A216-2E77-DFB3175E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49" y="0"/>
            <a:ext cx="763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5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DEEB3C-83CA-BD48-0E48-6D9A7BC70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5" y="0"/>
            <a:ext cx="10415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54E8C-BF11-D955-91FA-81E89BA9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935"/>
            <a:ext cx="12192000" cy="50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BBE7B6-BC38-0BD4-8CE4-9672AAF3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93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Kabinet Viarshick</dc:creator>
  <cp:lastModifiedBy>Kabinet Viarshick</cp:lastModifiedBy>
  <cp:revision>1</cp:revision>
  <dcterms:created xsi:type="dcterms:W3CDTF">2024-05-15T11:01:44Z</dcterms:created>
  <dcterms:modified xsi:type="dcterms:W3CDTF">2024-05-15T12:13:37Z</dcterms:modified>
</cp:coreProperties>
</file>